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Default Extension="emf" ContentType="image/x-emf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7" r:id="rId2"/>
  </p:sldMasterIdLst>
  <p:notesMasterIdLst>
    <p:notesMasterId r:id="rId7"/>
  </p:notesMasterIdLst>
  <p:handoutMasterIdLst>
    <p:handoutMasterId r:id="rId8"/>
  </p:handoutMasterIdLst>
  <p:sldIdLst>
    <p:sldId id="306" r:id="rId3"/>
    <p:sldId id="363" r:id="rId4"/>
    <p:sldId id="368" r:id="rId5"/>
    <p:sldId id="274" r:id="rId6"/>
  </p:sldIdLst>
  <p:sldSz cx="16257588" cy="9144000"/>
  <p:notesSz cx="7010400" cy="9223375"/>
  <p:defaultTextStyle>
    <a:defPPr>
      <a:defRPr lang="en-US"/>
    </a:defPPr>
    <a:lvl1pPr algn="l" defTabSz="1450975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725488" indent="-268288" algn="l" defTabSz="1450975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1450975" indent="-536575" algn="l" defTabSz="1450975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2176463" indent="-804863" algn="l" defTabSz="1450975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2901950" indent="-1073150" algn="l" defTabSz="1450975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02B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48" autoAdjust="0"/>
    <p:restoredTop sz="98105" autoAdjust="0"/>
  </p:normalViewPr>
  <p:slideViewPr>
    <p:cSldViewPr showGuides="1">
      <p:cViewPr varScale="1">
        <p:scale>
          <a:sx n="91" d="100"/>
          <a:sy n="91" d="100"/>
        </p:scale>
        <p:origin x="-520" y="-128"/>
      </p:cViewPr>
      <p:guideLst>
        <p:guide orient="horz" pos="240"/>
        <p:guide orient="horz" pos="1031"/>
        <p:guide orient="horz" pos="485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612"/>
    </p:cViewPr>
  </p:sorterViewPr>
  <p:notesViewPr>
    <p:cSldViewPr showGuides="1">
      <p:cViewPr varScale="1">
        <p:scale>
          <a:sx n="54" d="100"/>
          <a:sy n="54" d="100"/>
        </p:scale>
        <p:origin x="-2574" y="-78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12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17" Type="http://schemas.openxmlformats.org/officeDocument/2006/relationships/customXml" Target="../customXml/item4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3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printerSettings" Target="printerSettings/printerSettings1.bin"/><Relationship Id="rId14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11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11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5FFF6-E28B-47D4-B0D4-FF0E7DB08B74}" type="datetimeFigureOut">
              <a:rPr lang="en-US" smtClean="0">
                <a:latin typeface="Arial" pitchFamily="34" charset="0"/>
              </a:rPr>
              <a:pPr/>
              <a:t>7/15/13</a:t>
            </a:fld>
            <a:endParaRPr lang="en-US" dirty="0">
              <a:latin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7"/>
            <a:ext cx="3037840" cy="4611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7"/>
            <a:ext cx="3037840" cy="4611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818955-D516-414C-A7DA-A06B696F18B7}" type="slidenum">
              <a:rPr lang="en-US" smtClean="0">
                <a:latin typeface="Arial" pitchFamily="34" charset="0"/>
              </a:rPr>
              <a:pPr/>
              <a:t>‹#›</a:t>
            </a:fld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356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11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11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3214C14F-42D9-4D09-907E-8E1CB6D9D8D3}" type="datetimeFigureOut">
              <a:rPr lang="en-US" smtClean="0"/>
              <a:pPr/>
              <a:t>7/15/13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4"/>
            <a:ext cx="5608320" cy="415051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7"/>
            <a:ext cx="3037840" cy="4611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7"/>
            <a:ext cx="3037840" cy="4611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675D5101-FF59-4E68-84D5-7B06BA4580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628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D5101-FF59-4E68-84D5-7B06BA458021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6257588" cy="91448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79800" y="3327282"/>
            <a:ext cx="12040394" cy="1198032"/>
          </a:xfrm>
        </p:spPr>
        <p:txBody>
          <a:bodyPr lIns="91440" tIns="45720" rIns="91440" bIns="45720" anchor="b"/>
          <a:lstStyle>
            <a:lvl1pPr algn="l">
              <a:defRPr lang="en-US" sz="5000" b="0" smtClean="0">
                <a:solidFill>
                  <a:srgbClr val="168ACB"/>
                </a:solidFill>
                <a:latin typeface="+mj-lt"/>
                <a:ea typeface="+mj-ea"/>
                <a:cs typeface="+mj-cs"/>
                <a:sym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79800" y="4352989"/>
            <a:ext cx="12040394" cy="10663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en-US" sz="3200" dirty="0">
                <a:solidFill>
                  <a:srgbClr val="9A9B9C"/>
                </a:solidFill>
                <a:latin typeface="+mn-lt"/>
                <a:ea typeface="+mn-ea"/>
                <a:cs typeface="+mn-cs"/>
                <a:sym typeface="Arial" pitchFamily="34" charset="0"/>
              </a:defRPr>
            </a:lvl1pPr>
            <a:lvl2pPr marL="725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51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0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28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80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06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6" descr="Blue-tines-4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07" t="40260" r="12067" b="25598"/>
          <a:stretch>
            <a:fillRect/>
          </a:stretch>
        </p:blipFill>
        <p:spPr bwMode="auto">
          <a:xfrm rot="10800000">
            <a:off x="7442927" y="0"/>
            <a:ext cx="1490809" cy="359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5748794" y="8736806"/>
            <a:ext cx="50959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CCB13-0A32-4557-88E9-079F0C3306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13157994" y="26589"/>
            <a:ext cx="3276600" cy="12192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087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9784" y="366713"/>
            <a:ext cx="1386901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9784" y="2057400"/>
            <a:ext cx="13869010" cy="6034088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 sz="2800"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79784" y="1143000"/>
            <a:ext cx="13869010" cy="685800"/>
          </a:xfrm>
        </p:spPr>
        <p:txBody>
          <a:bodyPr/>
          <a:lstStyle>
            <a:lvl1pPr marL="0" indent="0">
              <a:buNone/>
              <a:defRPr lang="en-US" sz="3000" dirty="0" smtClean="0">
                <a:solidFill>
                  <a:schemeClr val="accent2"/>
                </a:solidFill>
                <a:latin typeface="+mn-lt"/>
                <a:ea typeface="+mn-ea"/>
                <a:cs typeface="+mn-cs"/>
                <a:sym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5748794" y="8736806"/>
            <a:ext cx="50959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CCB13-0A32-4557-88E9-079F0C3306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303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o ty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 userDrawn="1"/>
        </p:nvSpPr>
        <p:spPr bwMode="white">
          <a:xfrm>
            <a:off x="0" y="0"/>
            <a:ext cx="1879784" cy="9144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3200" dirty="0">
              <a:solidFill>
                <a:srgbClr val="FFFFFF"/>
              </a:solidFill>
              <a:latin typeface="Arial" pitchFamily="34" charset="0"/>
              <a:ea typeface="Apple LiGothic Medium" charset="-120"/>
              <a:sym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366713"/>
            <a:ext cx="14859794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2057400"/>
            <a:ext cx="14859794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12800" y="1143000"/>
            <a:ext cx="14859794" cy="685800"/>
          </a:xfrm>
        </p:spPr>
        <p:txBody>
          <a:bodyPr/>
          <a:lstStyle>
            <a:lvl1pPr marL="0" indent="0">
              <a:buNone/>
              <a:defRPr lang="en-US" sz="3000" dirty="0" smtClean="0">
                <a:solidFill>
                  <a:schemeClr val="accent2"/>
                </a:solidFill>
                <a:latin typeface="+mn-lt"/>
                <a:ea typeface="+mn-ea"/>
                <a:cs typeface="+mn-cs"/>
                <a:sym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5748794" y="8736806"/>
            <a:ext cx="50959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CCB13-0A32-4557-88E9-079F0C3306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32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l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9784" y="366713"/>
            <a:ext cx="1386901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9784" y="2057400"/>
            <a:ext cx="6781616" cy="6034088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79784" y="1143000"/>
            <a:ext cx="13869010" cy="685800"/>
          </a:xfrm>
        </p:spPr>
        <p:txBody>
          <a:bodyPr/>
          <a:lstStyle>
            <a:lvl1pPr marL="0" indent="0">
              <a:buNone/>
              <a:defRPr lang="en-US" sz="3000" dirty="0" smtClean="0">
                <a:solidFill>
                  <a:schemeClr val="accent2"/>
                </a:solidFill>
                <a:latin typeface="+mn-lt"/>
                <a:ea typeface="+mn-ea"/>
                <a:cs typeface="+mn-cs"/>
                <a:sym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966200" y="2057399"/>
            <a:ext cx="6783388" cy="6061075"/>
          </a:xfrm>
        </p:spPr>
        <p:txBody>
          <a:bodyPr/>
          <a:lstStyle>
            <a:lvl1pPr>
              <a:defRPr sz="30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5748794" y="8736806"/>
            <a:ext cx="50959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CCB13-0A32-4557-88E9-079F0C3306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07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l column no ty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 userDrawn="1"/>
        </p:nvSpPr>
        <p:spPr bwMode="white">
          <a:xfrm>
            <a:off x="0" y="0"/>
            <a:ext cx="1879784" cy="9144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3200" dirty="0">
              <a:solidFill>
                <a:srgbClr val="FFFFFF"/>
              </a:solidFill>
              <a:latin typeface="Arial" pitchFamily="34" charset="0"/>
              <a:ea typeface="Apple LiGothic Medium" charset="-120"/>
              <a:sym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132" y="366713"/>
            <a:ext cx="14950661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8133" y="2057399"/>
            <a:ext cx="7260336" cy="6061075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488457" y="2057399"/>
            <a:ext cx="7260336" cy="6061076"/>
          </a:xfrm>
        </p:spPr>
        <p:txBody>
          <a:bodyPr/>
          <a:lstStyle>
            <a:lvl1pPr>
              <a:defRPr sz="30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5748794" y="8736806"/>
            <a:ext cx="50959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CCB13-0A32-4557-88E9-079F0C3306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802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5748794" y="8736806"/>
            <a:ext cx="50959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CCB13-0A32-4557-88E9-079F0C3306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4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whiteBlue bkgd 108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3857" y="8026400"/>
            <a:ext cx="2503732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 userDrawn="1"/>
        </p:nvSpPr>
        <p:spPr bwMode="ltGray">
          <a:xfrm>
            <a:off x="5156704" y="8847139"/>
            <a:ext cx="3735753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8E8E95"/>
                </a:solidFill>
                <a:latin typeface="Arial" pitchFamily="34" charset="0"/>
                <a:ea typeface="Apple LiGothic Medium" charset="-120"/>
                <a:sym typeface="Arial" pitchFamily="34" charset="0"/>
              </a:rPr>
              <a:t>© 2012 Cisco and/or its affiliates.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10872262" y="8851011"/>
            <a:ext cx="1009032" cy="267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8E8E95"/>
                </a:solidFill>
                <a:latin typeface="Arial" pitchFamily="34" charset="0"/>
                <a:ea typeface="Apple LiGothic Medium" charset="-120"/>
                <a:sym typeface="Arial" pitchFamily="34" charset="0"/>
              </a:rPr>
              <a:t>Cisco Public</a:t>
            </a:r>
          </a:p>
        </p:txBody>
      </p:sp>
      <p:pic>
        <p:nvPicPr>
          <p:cNvPr id="7" name="Picture 2" descr="BGTHN-Logo Blue-Larg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565" y="3644900"/>
            <a:ext cx="7760458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13538994" y="8001000"/>
            <a:ext cx="2514600" cy="9144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730860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8398" y="1353108"/>
            <a:ext cx="15270578" cy="512233"/>
          </a:xfrm>
        </p:spPr>
        <p:txBody>
          <a:bodyPr>
            <a:normAutofit/>
          </a:bodyPr>
          <a:lstStyle>
            <a:lvl1pPr marL="0" indent="0" algn="l">
              <a:lnSpc>
                <a:spcPts val="3492"/>
              </a:lnSpc>
              <a:buNone/>
              <a:defRPr sz="320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725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51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0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28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80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06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Subtitle line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08400" y="322271"/>
            <a:ext cx="15256464" cy="1117600"/>
          </a:xfrm>
        </p:spPr>
        <p:txBody>
          <a:bodyPr/>
          <a:lstStyle>
            <a:lvl1pPr algn="l" defTabSz="1451519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5100" b="0" kern="1200" spc="0" baseline="0" dirty="0">
                <a:gradFill>
                  <a:gsLst>
                    <a:gs pos="0">
                      <a:schemeClr val="bg2">
                        <a:lumMod val="95000"/>
                      </a:schemeClr>
                    </a:gs>
                    <a:gs pos="44000">
                      <a:schemeClr val="accent1">
                        <a:lumMod val="40000"/>
                        <a:lumOff val="60000"/>
                      </a:schemeClr>
                    </a:gs>
                    <a:gs pos="100000">
                      <a:schemeClr val="accent3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447448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F7DBC-91F4-4CD8-9841-76EE9A6D917E}" type="datetime1">
              <a:rPr lang="da-DK"/>
              <a:pPr>
                <a:defRPr/>
              </a:pPr>
              <a:t>7/16/13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C8297-FB77-48A2-9377-5060429AD58E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13446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46"/>
            <a:ext cx="16258385" cy="9143554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879784" y="366713"/>
            <a:ext cx="1386901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45152" tIns="72576" rIns="145152" bIns="725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5156704" y="8847139"/>
            <a:ext cx="3735753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8E8E95"/>
                </a:solidFill>
                <a:latin typeface="Arial" pitchFamily="34" charset="0"/>
                <a:ea typeface="Apple LiGothic Medium" charset="-120"/>
                <a:sym typeface="Arial" pitchFamily="34" charset="0"/>
              </a:rPr>
              <a:t>© </a:t>
            </a:r>
            <a:r>
              <a:rPr lang="en-US" sz="1200" dirty="0" smtClean="0">
                <a:solidFill>
                  <a:srgbClr val="8E8E95"/>
                </a:solidFill>
                <a:latin typeface="Arial" pitchFamily="34" charset="0"/>
                <a:ea typeface="Apple LiGothic Medium" charset="-120"/>
                <a:sym typeface="Arial" pitchFamily="34" charset="0"/>
              </a:rPr>
              <a:t>2013 </a:t>
            </a:r>
            <a:r>
              <a:rPr lang="en-US" sz="1200" dirty="0">
                <a:solidFill>
                  <a:srgbClr val="8E8E95"/>
                </a:solidFill>
                <a:latin typeface="Arial" pitchFamily="34" charset="0"/>
                <a:ea typeface="Apple LiGothic Medium" charset="-120"/>
                <a:sym typeface="Arial" pitchFamily="34" charset="0"/>
              </a:rPr>
              <a:t>Cisco and/or its affiliates. All rights reserved.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10872262" y="8845898"/>
            <a:ext cx="1012538" cy="267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8E8E95"/>
                </a:solidFill>
                <a:latin typeface="Arial" pitchFamily="34" charset="0"/>
                <a:ea typeface="Apple LiGothic Medium" charset="-120"/>
                <a:sym typeface="Arial" pitchFamily="34" charset="0"/>
              </a:rPr>
              <a:t>Cisco </a:t>
            </a:r>
            <a:r>
              <a:rPr lang="en-US" sz="1200" dirty="0" smtClean="0">
                <a:solidFill>
                  <a:srgbClr val="8E8E95"/>
                </a:solidFill>
                <a:latin typeface="Arial" pitchFamily="34" charset="0"/>
                <a:ea typeface="Apple LiGothic Medium" charset="-120"/>
                <a:sym typeface="Arial" pitchFamily="34" charset="0"/>
              </a:rPr>
              <a:t>Public</a:t>
            </a:r>
            <a:endParaRPr lang="en-US" sz="1200" dirty="0">
              <a:solidFill>
                <a:srgbClr val="8E8E95"/>
              </a:solidFill>
              <a:latin typeface="Arial" pitchFamily="34" charset="0"/>
              <a:ea typeface="Apple LiGothic Medium" charset="-120"/>
              <a:sym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9600" y="2057400"/>
            <a:ext cx="13869194" cy="6034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5748794" y="8736806"/>
            <a:ext cx="50959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CCB13-0A32-4557-88E9-079F0C3306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13538994" y="8001000"/>
            <a:ext cx="2514600" cy="9144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73" r:id="rId4"/>
    <p:sldLayoutId id="2147483674" r:id="rId5"/>
    <p:sldLayoutId id="2147483654" r:id="rId6"/>
    <p:sldLayoutId id="2147483671" r:id="rId7"/>
    <p:sldLayoutId id="2147483676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1450975" rtl="0" fontAlgn="base">
        <a:spcBef>
          <a:spcPct val="0"/>
        </a:spcBef>
        <a:spcAft>
          <a:spcPct val="0"/>
        </a:spcAft>
        <a:defRPr lang="en-US" sz="4800" b="1" kern="1200" smtClean="0">
          <a:solidFill>
            <a:srgbClr val="168ACB"/>
          </a:solidFill>
          <a:latin typeface="+mj-lt"/>
          <a:ea typeface="+mj-ea"/>
          <a:cs typeface="+mj-cs"/>
          <a:sym typeface="Arial" pitchFamily="34" charset="0"/>
        </a:defRPr>
      </a:lvl1pPr>
      <a:lvl2pPr algn="ctr" defTabSz="1450975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pitchFamily="34" charset="0"/>
        </a:defRPr>
      </a:lvl2pPr>
      <a:lvl3pPr algn="ctr" defTabSz="1450975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pitchFamily="34" charset="0"/>
        </a:defRPr>
      </a:lvl3pPr>
      <a:lvl4pPr algn="ctr" defTabSz="1450975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pitchFamily="34" charset="0"/>
        </a:defRPr>
      </a:lvl4pPr>
      <a:lvl5pPr algn="ctr" defTabSz="1450975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pitchFamily="34" charset="0"/>
        </a:defRPr>
      </a:lvl5pPr>
      <a:lvl6pPr marL="457200" algn="ctr" defTabSz="1450975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pitchFamily="34" charset="0"/>
        </a:defRPr>
      </a:lvl6pPr>
      <a:lvl7pPr marL="914400" algn="ctr" defTabSz="1450975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pitchFamily="34" charset="0"/>
        </a:defRPr>
      </a:lvl7pPr>
      <a:lvl8pPr marL="1371600" algn="ctr" defTabSz="1450975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pitchFamily="34" charset="0"/>
        </a:defRPr>
      </a:lvl8pPr>
      <a:lvl9pPr marL="1828800" algn="ctr" defTabSz="1450975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1450975" rtl="0" fontAlgn="base">
        <a:spcBef>
          <a:spcPts val="1200"/>
        </a:spcBef>
        <a:spcAft>
          <a:spcPct val="0"/>
        </a:spcAft>
        <a:buClr>
          <a:schemeClr val="accent5"/>
        </a:buClr>
        <a:buFont typeface="Wingdings" pitchFamily="2" charset="2"/>
        <a:buChar char="§"/>
        <a:defRPr lang="en-US" sz="3200" kern="1200" dirty="0" smtClean="0">
          <a:solidFill>
            <a:srgbClr val="000000"/>
          </a:solidFill>
          <a:latin typeface="+mn-lt"/>
          <a:ea typeface="+mn-ea"/>
          <a:cs typeface="+mn-cs"/>
          <a:sym typeface="Arial" pitchFamily="34" charset="0"/>
        </a:defRPr>
      </a:lvl1pPr>
      <a:lvl2pPr marL="749300" indent="-288925" algn="l" defTabSz="1450975" rtl="0" fontAlgn="base">
        <a:spcBef>
          <a:spcPts val="1200"/>
        </a:spcBef>
        <a:spcAft>
          <a:spcPct val="0"/>
        </a:spcAft>
        <a:buClr>
          <a:schemeClr val="tx1"/>
        </a:buClr>
        <a:buFont typeface="Arial" pitchFamily="34" charset="0"/>
        <a:buChar char="‒"/>
        <a:defRPr lang="en-US" sz="2800" kern="1200" dirty="0" smtClean="0">
          <a:solidFill>
            <a:srgbClr val="000000"/>
          </a:solidFill>
          <a:latin typeface="+mn-lt"/>
          <a:ea typeface="+mn-ea"/>
          <a:cs typeface="+mn-cs"/>
          <a:sym typeface="Arial" pitchFamily="34" charset="0"/>
        </a:defRPr>
      </a:lvl2pPr>
      <a:lvl3pPr marL="1143000" indent="-225425" algn="l" defTabSz="1450975" rtl="0" fontAlgn="base">
        <a:spcBef>
          <a:spcPts val="1200"/>
        </a:spcBef>
        <a:spcAft>
          <a:spcPct val="0"/>
        </a:spcAft>
        <a:buFont typeface="Arial" pitchFamily="34" charset="0"/>
        <a:buNone/>
        <a:defRPr lang="en-US" sz="2400" kern="1200" dirty="0" smtClean="0">
          <a:solidFill>
            <a:srgbClr val="000000"/>
          </a:solidFill>
          <a:latin typeface="+mn-lt"/>
          <a:ea typeface="+mn-ea"/>
          <a:cs typeface="+mn-cs"/>
          <a:sym typeface="Arial" pitchFamily="34" charset="0"/>
        </a:defRPr>
      </a:lvl3pPr>
      <a:lvl4pPr marL="1374775" indent="0" algn="l" defTabSz="1450975" rtl="0" fontAlgn="base">
        <a:spcBef>
          <a:spcPts val="1200"/>
        </a:spcBef>
        <a:spcAft>
          <a:spcPct val="0"/>
        </a:spcAft>
        <a:buFont typeface="Arial" pitchFamily="34" charset="0"/>
        <a:buNone/>
        <a:defRPr lang="en-US" sz="2000" kern="1200" dirty="0" smtClean="0">
          <a:solidFill>
            <a:srgbClr val="000000"/>
          </a:solidFill>
          <a:latin typeface="+mn-lt"/>
          <a:ea typeface="+mn-ea"/>
          <a:cs typeface="+mn-cs"/>
          <a:sym typeface="Arial" pitchFamily="34" charset="0"/>
        </a:defRPr>
      </a:lvl4pPr>
      <a:lvl5pPr marL="1831975" indent="0" algn="l" defTabSz="1450975" rtl="0" fontAlgn="base">
        <a:spcBef>
          <a:spcPts val="1200"/>
        </a:spcBef>
        <a:spcAft>
          <a:spcPct val="0"/>
        </a:spcAft>
        <a:buFont typeface="Arial" pitchFamily="34" charset="0"/>
        <a:buNone/>
        <a:defRPr lang="en-US" sz="1800" kern="1200" dirty="0" smtClean="0">
          <a:solidFill>
            <a:srgbClr val="000000"/>
          </a:solidFill>
          <a:latin typeface="+mn-lt"/>
          <a:ea typeface="+mn-ea"/>
          <a:cs typeface="+mn-cs"/>
          <a:sym typeface="Arial" pitchFamily="34" charset="0"/>
        </a:defRPr>
      </a:lvl5pPr>
      <a:lvl6pPr marL="3991676" indent="-362880" algn="l" defTabSz="145151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7435" indent="-362880" algn="l" defTabSz="145151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3195" indent="-362880" algn="l" defTabSz="145151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8954" indent="-362880" algn="l" defTabSz="145151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151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759" algn="l" defTabSz="145151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519" algn="l" defTabSz="145151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7278" algn="l" defTabSz="145151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3037" algn="l" defTabSz="145151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8796" algn="l" defTabSz="145151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4556" algn="l" defTabSz="145151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80315" algn="l" defTabSz="145151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6074" algn="l" defTabSz="145151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6000">
              <a:schemeClr val="tx1"/>
            </a:gs>
            <a:gs pos="39000">
              <a:sysClr val="windowText" lastClr="000000">
                <a:alpha val="14000"/>
              </a:sysClr>
            </a:gs>
            <a:gs pos="100000">
              <a:sysClr val="window" lastClr="FFFFFF">
                <a:alpha val="48000"/>
              </a:sys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Pladsholder til titel 1"/>
          <p:cNvSpPr>
            <a:spLocks noGrp="1"/>
          </p:cNvSpPr>
          <p:nvPr>
            <p:ph type="title"/>
          </p:nvPr>
        </p:nvSpPr>
        <p:spPr bwMode="auto">
          <a:xfrm>
            <a:off x="812880" y="366184"/>
            <a:ext cx="14631829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45152" tIns="72576" rIns="145152" bIns="725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i masteren</a:t>
            </a:r>
          </a:p>
        </p:txBody>
      </p:sp>
      <p:sp>
        <p:nvSpPr>
          <p:cNvPr id="3075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812880" y="2133601"/>
            <a:ext cx="14631829" cy="603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45152" tIns="72576" rIns="145152" bIns="725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12880" y="8475134"/>
            <a:ext cx="3793437" cy="486833"/>
          </a:xfrm>
          <a:prstGeom prst="rect">
            <a:avLst/>
          </a:prstGeom>
        </p:spPr>
        <p:txBody>
          <a:bodyPr vert="horz" wrap="square" lIns="145152" tIns="72576" rIns="145152" bIns="72576" numCol="1" anchor="ctr" anchorCtr="0" compatLnSpc="1">
            <a:prstTxWarp prst="textNoShape">
              <a:avLst/>
            </a:prstTxWarp>
          </a:bodyPr>
          <a:lstStyle>
            <a:lvl1pPr>
              <a:defRPr sz="1900">
                <a:solidFill>
                  <a:srgbClr val="FFFFFF"/>
                </a:solidFill>
                <a:latin typeface="Calibri" pitchFamily="-111" charset="0"/>
              </a:defRPr>
            </a:lvl1pPr>
          </a:lstStyle>
          <a:p>
            <a:pPr defTabSz="725759">
              <a:defRPr/>
            </a:pPr>
            <a:fld id="{31E91361-B960-444C-A520-DC7BCF0DB715}" type="datetime1">
              <a:rPr lang="da-DK">
                <a:ea typeface="ＭＳ Ｐゴシック" pitchFamily="-109" charset="-128"/>
                <a:cs typeface="+mn-cs"/>
              </a:rPr>
              <a:pPr defTabSz="725759">
                <a:defRPr/>
              </a:pPr>
              <a:t>7/16/13</a:t>
            </a:fld>
            <a:endParaRPr lang="da-DK">
              <a:ea typeface="ＭＳ Ｐゴシック" pitchFamily="-109" charset="-128"/>
              <a:cs typeface="+mn-cs"/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5554676" y="8475134"/>
            <a:ext cx="5148236" cy="486833"/>
          </a:xfrm>
          <a:prstGeom prst="rect">
            <a:avLst/>
          </a:prstGeom>
        </p:spPr>
        <p:txBody>
          <a:bodyPr vert="horz" wrap="square" lIns="145152" tIns="72576" rIns="145152" bIns="72576" numCol="1" anchor="ctr" anchorCtr="0" compatLnSpc="1">
            <a:prstTxWarp prst="textNoShape">
              <a:avLst/>
            </a:prstTxWarp>
          </a:bodyPr>
          <a:lstStyle>
            <a:lvl1pPr algn="ctr">
              <a:defRPr sz="1900">
                <a:solidFill>
                  <a:srgbClr val="FFFFFF"/>
                </a:solidFill>
                <a:latin typeface="Calibri" pitchFamily="-111" charset="0"/>
              </a:defRPr>
            </a:lvl1pPr>
          </a:lstStyle>
          <a:p>
            <a:pPr defTabSz="725759">
              <a:defRPr/>
            </a:pPr>
            <a:endParaRPr lang="en-US">
              <a:ea typeface="ＭＳ Ｐゴシック" pitchFamily="-109" charset="-128"/>
              <a:cs typeface="+mn-cs"/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11651272" y="8475134"/>
            <a:ext cx="3793437" cy="486833"/>
          </a:xfrm>
          <a:prstGeom prst="rect">
            <a:avLst/>
          </a:prstGeom>
        </p:spPr>
        <p:txBody>
          <a:bodyPr vert="horz" wrap="square" lIns="145152" tIns="72576" rIns="145152" bIns="72576" numCol="1" anchor="ctr" anchorCtr="0" compatLnSpc="1">
            <a:prstTxWarp prst="textNoShape">
              <a:avLst/>
            </a:prstTxWarp>
          </a:bodyPr>
          <a:lstStyle>
            <a:lvl1pPr algn="r">
              <a:defRPr sz="1900">
                <a:solidFill>
                  <a:srgbClr val="FFFFFF"/>
                </a:solidFill>
                <a:latin typeface="Calibri" pitchFamily="-111" charset="0"/>
              </a:defRPr>
            </a:lvl1pPr>
          </a:lstStyle>
          <a:p>
            <a:pPr defTabSz="725759">
              <a:defRPr/>
            </a:pPr>
            <a:fld id="{F4DD6D97-2DF8-4B38-9525-2FEB1F760A20}" type="slidenum">
              <a:rPr lang="da-DK">
                <a:ea typeface="ＭＳ Ｐゴシック" pitchFamily="-109" charset="-128"/>
                <a:cs typeface="+mn-cs"/>
              </a:rPr>
              <a:pPr defTabSz="725759">
                <a:defRPr/>
              </a:pPr>
              <a:t>‹#›</a:t>
            </a:fld>
            <a:endParaRPr lang="da-DK">
              <a:ea typeface="ＭＳ Ｐゴシック" pitchFamily="-10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94219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ctr" defTabSz="725759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725759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defTabSz="725759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defTabSz="725759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defTabSz="725759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725759" algn="ctr" defTabSz="725759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pitchFamily="34" charset="0"/>
        </a:defRPr>
      </a:lvl6pPr>
      <a:lvl7pPr marL="1451519" algn="ctr" defTabSz="725759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pitchFamily="34" charset="0"/>
        </a:defRPr>
      </a:lvl7pPr>
      <a:lvl8pPr marL="2177278" algn="ctr" defTabSz="725759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pitchFamily="34" charset="0"/>
        </a:defRPr>
      </a:lvl8pPr>
      <a:lvl9pPr marL="2903037" algn="ctr" defTabSz="725759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pitchFamily="34" charset="0"/>
        </a:defRPr>
      </a:lvl9pPr>
    </p:titleStyle>
    <p:bodyStyle>
      <a:lvl1pPr marL="544319" indent="-544319" algn="l" defTabSz="72575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51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1179359" indent="-453600" algn="l" defTabSz="72575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4400" kern="1200">
          <a:solidFill>
            <a:schemeClr val="tx1"/>
          </a:solidFill>
          <a:latin typeface="+mn-lt"/>
          <a:ea typeface="ＭＳ Ｐゴシック" pitchFamily="5" charset="-128"/>
          <a:cs typeface="ＭＳ Ｐゴシック"/>
        </a:defRPr>
      </a:lvl2pPr>
      <a:lvl3pPr marL="1814398" indent="-362880" algn="l" defTabSz="72575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800" kern="1200">
          <a:solidFill>
            <a:schemeClr val="tx1"/>
          </a:solidFill>
          <a:latin typeface="+mn-lt"/>
          <a:ea typeface="ＭＳ Ｐゴシック" pitchFamily="5" charset="-128"/>
          <a:cs typeface="ＭＳ Ｐゴシック"/>
        </a:defRPr>
      </a:lvl3pPr>
      <a:lvl4pPr marL="2540157" indent="-362880" algn="l" defTabSz="72575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200" kern="1200">
          <a:solidFill>
            <a:schemeClr val="tx1"/>
          </a:solidFill>
          <a:latin typeface="+mn-lt"/>
          <a:ea typeface="ＭＳ Ｐゴシック" pitchFamily="5" charset="-128"/>
          <a:cs typeface="ＭＳ Ｐゴシック"/>
        </a:defRPr>
      </a:lvl4pPr>
      <a:lvl5pPr marL="3265917" indent="-362880" algn="l" defTabSz="725759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3200" kern="1200">
          <a:solidFill>
            <a:schemeClr val="tx1"/>
          </a:solidFill>
          <a:latin typeface="+mn-lt"/>
          <a:ea typeface="ＭＳ Ｐゴシック" pitchFamily="5" charset="-128"/>
          <a:cs typeface="ＭＳ Ｐゴシック"/>
        </a:defRPr>
      </a:lvl5pPr>
      <a:lvl6pPr marL="3991676" indent="-362880" algn="l" defTabSz="72575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7435" indent="-362880" algn="l" defTabSz="72575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3195" indent="-362880" algn="l" defTabSz="72575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8954" indent="-362880" algn="l" defTabSz="72575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72575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759" algn="l" defTabSz="72575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519" algn="l" defTabSz="72575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7278" algn="l" defTabSz="72575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3037" algn="l" defTabSz="72575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8796" algn="l" defTabSz="72575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4556" algn="l" defTabSz="72575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80315" algn="l" defTabSz="72575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6074" algn="l" defTabSz="72575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os@cisco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194594" y="2971800"/>
            <a:ext cx="14782800" cy="1198032"/>
          </a:xfrm>
        </p:spPr>
        <p:txBody>
          <a:bodyPr/>
          <a:lstStyle/>
          <a:p>
            <a:r>
              <a:rPr lang="en-US" dirty="0" smtClean="0"/>
              <a:t>OVAL Customer &amp; Community Adoption Discussion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489994" y="4267200"/>
            <a:ext cx="12040394" cy="1514411"/>
          </a:xfrm>
        </p:spPr>
        <p:txBody>
          <a:bodyPr>
            <a:normAutofit lnSpcReduction="10000"/>
          </a:bodyPr>
          <a:lstStyle/>
          <a:p>
            <a:r>
              <a:rPr lang="en-US" sz="3000" b="1" i="1" dirty="0" smtClean="0"/>
              <a:t>Omar Santos </a:t>
            </a:r>
            <a:r>
              <a:rPr lang="en-US" sz="3000" b="1" i="1" dirty="0" smtClean="0">
                <a:hlinkClick r:id="rId2"/>
              </a:rPr>
              <a:t>os@cisco.com</a:t>
            </a:r>
            <a:r>
              <a:rPr lang="en-US" sz="3000" b="1" i="1" dirty="0" smtClean="0"/>
              <a:t> </a:t>
            </a:r>
          </a:p>
          <a:p>
            <a:r>
              <a:rPr lang="en-US" sz="3000" b="1" i="1" dirty="0" smtClean="0"/>
              <a:t>Cisco’s Product Security Incident Response Team (PSIRT)</a:t>
            </a:r>
            <a:br>
              <a:rPr lang="en-US" sz="3000" b="1" i="1" dirty="0" smtClean="0"/>
            </a:br>
            <a:r>
              <a:rPr lang="en-US" sz="3000" b="1" i="1" dirty="0" smtClean="0"/>
              <a:t>Security Research &amp; Operations (SR&amp;O)</a:t>
            </a:r>
            <a:endParaRPr lang="en-US" b="1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F5CCB13-0A32-4557-88E9-079F0C33069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17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OVAL Adoption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994" y="2057400"/>
            <a:ext cx="10210800" cy="6034088"/>
          </a:xfrm>
        </p:spPr>
        <p:txBody>
          <a:bodyPr/>
          <a:lstStyle/>
          <a:p>
            <a:pPr lvl="0"/>
            <a:r>
              <a:rPr lang="en-US" b="1" dirty="0" smtClean="0"/>
              <a:t>Vendor Adoption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moving from closed solutions for assessment to standards like OVAL</a:t>
            </a:r>
          </a:p>
          <a:p>
            <a:pPr lvl="1"/>
            <a:r>
              <a:rPr lang="en-US" dirty="0" smtClean="0"/>
              <a:t>Enterprise-grade solutions</a:t>
            </a:r>
          </a:p>
          <a:p>
            <a:pPr lvl="1"/>
            <a:r>
              <a:rPr lang="en-US" dirty="0" smtClean="0"/>
              <a:t>Closed solutions still make money</a:t>
            </a:r>
          </a:p>
          <a:p>
            <a:pPr lvl="1"/>
            <a:r>
              <a:rPr lang="en-US" dirty="0" smtClean="0"/>
              <a:t>Complexity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/>
              <a:t>Internationalization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Is SACM on track?</a:t>
            </a:r>
            <a:br>
              <a:rPr lang="en-US" dirty="0"/>
            </a:b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F5CCB13-0A32-4557-88E9-079F0C33069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9994" y="5638800"/>
            <a:ext cx="4417979" cy="276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4194" y="1828800"/>
            <a:ext cx="35052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24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 rot="16200000">
            <a:off x="-3014041" y="4056236"/>
            <a:ext cx="8341071" cy="990599"/>
          </a:xfrm>
        </p:spPr>
        <p:txBody>
          <a:bodyPr/>
          <a:lstStyle/>
          <a:p>
            <a:r>
              <a:rPr lang="en-US" sz="9600" dirty="0" smtClean="0"/>
              <a:t>Discussion</a:t>
            </a:r>
            <a:endParaRPr lang="en-US" sz="9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F5CCB13-0A32-4557-88E9-079F0C33069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794" y="609794"/>
            <a:ext cx="13106400" cy="8124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33820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4163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0">
      <a:dk1>
        <a:sysClr val="windowText" lastClr="000000"/>
      </a:dk1>
      <a:lt1>
        <a:sysClr val="window" lastClr="FFFFFF"/>
      </a:lt1>
      <a:dk2>
        <a:srgbClr val="1F497D"/>
      </a:dk2>
      <a:lt2>
        <a:srgbClr val="9A9B9C"/>
      </a:lt2>
      <a:accent1>
        <a:srgbClr val="00B9E4"/>
      </a:accent1>
      <a:accent2>
        <a:srgbClr val="F27021"/>
      </a:accent2>
      <a:accent3>
        <a:srgbClr val="FFA100"/>
      </a:accent3>
      <a:accent4>
        <a:srgbClr val="BED600"/>
      </a:accent4>
      <a:accent5>
        <a:srgbClr val="168ACB"/>
      </a:accent5>
      <a:accent6>
        <a:srgbClr val="B1009D"/>
      </a:accent6>
      <a:hlink>
        <a:srgbClr val="FE9100"/>
      </a:hlink>
      <a:folHlink>
        <a:srgbClr val="88898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Kontortema">
  <a:themeElements>
    <a:clrScheme name="Brugerdefineret 6">
      <a:dk1>
        <a:srgbClr val="FFFCF9"/>
      </a:dk1>
      <a:lt1>
        <a:sysClr val="window" lastClr="FFFFFF"/>
      </a:lt1>
      <a:dk2>
        <a:srgbClr val="D7D8D9"/>
      </a:dk2>
      <a:lt2>
        <a:srgbClr val="FFFFFF"/>
      </a:lt2>
      <a:accent1>
        <a:srgbClr val="E6E6E6"/>
      </a:accent1>
      <a:accent2>
        <a:srgbClr val="F9AF18"/>
      </a:accent2>
      <a:accent3>
        <a:srgbClr val="78C5DD"/>
      </a:accent3>
      <a:accent4>
        <a:srgbClr val="0081BE"/>
      </a:accent4>
      <a:accent5>
        <a:srgbClr val="FAB900"/>
      </a:accent5>
      <a:accent6>
        <a:srgbClr val="E7711C"/>
      </a:accent6>
      <a:hlink>
        <a:srgbClr val="7EB220"/>
      </a:hlink>
      <a:folHlink>
        <a:srgbClr val="7EB22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MITRE Work" ma:contentTypeID="0x010100823A99C636F7423283FB0D200866C613009C350112D9C42940A283B599BAAA3036" ma:contentTypeVersion="0" ma:contentTypeDescription="Materials and documents that contain MITRE authored content and other content directly attributable to MITRE and its work" ma:contentTypeScope="" ma:versionID="3fb093f03058fcc63c63275f509b1004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3/fields" targetNamespace="http://schemas.microsoft.com/office/2006/metadata/properties" ma:root="true" ma:fieldsID="dd6022b7494373201edaf026fcd50180" ns1:_="" ns2:_=""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Contributor" minOccurs="0"/>
                <xsd:element ref="ns1:MITRE_x0020_Sensitivity"/>
                <xsd:element ref="ns1:Release_x0020_Statemen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MITRE_x0020_Sensitivity" ma:index="10" ma:displayName="Sensitivity" ma:default="Internal MITRE Information" ma:internalName="MITRE_x0020_Sensitivity">
      <xsd:simpleType>
        <xsd:restriction base="dms:Choice">
          <xsd:enumeration value="Public Information"/>
          <xsd:enumeration value="Internal MITRE Information"/>
          <xsd:enumeration value="Sensitive Information"/>
          <xsd:enumeration value="Highly Sensitive Information"/>
        </xsd:restriction>
      </xsd:simpleType>
    </xsd:element>
    <xsd:element name="Release_x0020_Statement" ma:index="11" ma:displayName="Release Statement" ma:default="For Internal MITRE Use" ma:internalName="Release_x0020_Statement">
      <xsd:simpleType>
        <xsd:union memberTypes="dms:Text">
          <xsd:simpleType>
            <xsd:restriction base="dms:Choice">
              <xsd:enumeration value="Approved for Public Release"/>
              <xsd:enumeration value="For Internal MITRE Use"/>
              <xsd:enumeration value="For Release to All Sponsors"/>
              <xsd:enumeration value="For Limited Internal MITRE Use"/>
              <xsd:enumeration value="For Limited External Release"/>
              <xsd:enumeration value="Privileged: Sensitive Personal Information"/>
              <xsd:enumeration value="MITRE Proprietary"/>
              <xsd:enumeration value="Source Selection Sensitive"/>
              <xsd:enumeration value="Restricted: Highly Sensitive Personal Information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ntributor" ma:index="9" nillable="true" ma:displayName="Contributor" ma:description="One or more people or organizations that contributed to this resource" ma:internalName="_Contributor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8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TRE_x0020_Sensitivity xmlns="http://schemas.microsoft.com/sharepoint/v3">Internal MITRE Information</MITRE_x0020_Sensitivity>
    <_Contributor xmlns="http://schemas.microsoft.com/sharepoint/v3/fields" xsi:nil="true"/>
    <Release_x0020_Statement xmlns="http://schemas.microsoft.com/sharepoint/v3">For Internal MITRE Use</Release_x0020_Statement>
  </documentManagement>
</p:properties>
</file>

<file path=customXml/itemProps1.xml><?xml version="1.0" encoding="utf-8"?>
<ds:datastoreItem xmlns:ds="http://schemas.openxmlformats.org/officeDocument/2006/customXml" ds:itemID="{91D24073-2D59-44F0-BC17-D56CC024E70F}"/>
</file>

<file path=customXml/itemProps2.xml><?xml version="1.0" encoding="utf-8"?>
<ds:datastoreItem xmlns:ds="http://schemas.openxmlformats.org/officeDocument/2006/customXml" ds:itemID="{536E2B6D-9D41-41FA-82DF-C31E5F548EE5}"/>
</file>

<file path=customXml/itemProps3.xml><?xml version="1.0" encoding="utf-8"?>
<ds:datastoreItem xmlns:ds="http://schemas.openxmlformats.org/officeDocument/2006/customXml" ds:itemID="{A84DC111-7681-46CF-B069-E09A7BC2E4FA}"/>
</file>

<file path=customXml/itemProps4.xml><?xml version="1.0" encoding="utf-8"?>
<ds:datastoreItem xmlns:ds="http://schemas.openxmlformats.org/officeDocument/2006/customXml" ds:itemID="{103935F1-04A5-4C3D-97C1-53663183EA94}"/>
</file>

<file path=docProps/app.xml><?xml version="1.0" encoding="utf-8"?>
<Properties xmlns="http://schemas.openxmlformats.org/officeDocument/2006/extended-properties" xmlns:vt="http://schemas.openxmlformats.org/officeDocument/2006/docPropsVTypes">
  <TotalTime>46146</TotalTime>
  <Words>30</Words>
  <Application>Microsoft Macintosh PowerPoint</Application>
  <PresentationFormat>Custom</PresentationFormat>
  <Paragraphs>15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2_Kontortema</vt:lpstr>
      <vt:lpstr>OVAL Customer &amp; Community Adoption Discussion</vt:lpstr>
      <vt:lpstr>OVAL Adoption Challenges</vt:lpstr>
      <vt:lpstr>Discussion</vt:lpstr>
      <vt:lpstr>PowerPoint Presentation</vt:lpstr>
    </vt:vector>
  </TitlesOfParts>
  <Company>Decarolis Design and Marketing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Omar Santos (osantos)</dc:creator>
  <cp:lastModifiedBy>Omar Santos</cp:lastModifiedBy>
  <cp:revision>333</cp:revision>
  <cp:lastPrinted>2012-02-14T00:54:14Z</cp:lastPrinted>
  <dcterms:created xsi:type="dcterms:W3CDTF">2012-02-14T04:37:45Z</dcterms:created>
  <dcterms:modified xsi:type="dcterms:W3CDTF">2013-07-16T20:32:50Z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0x010100823A99C636F7423283FB0D200866C613009C350112D9C42940A283B599BAAA3036</vt:lpwstr>
  </property>
</Properties>
</file>